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8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/>
                </c:pt>
              </c:strCache>
            </c:strRef>
          </c:tx>
          <c:cat>
            <c:strRef>
              <c:f>Sheet1!$A$2:$A$4</c:f>
              <c:strCache>
                <c:ptCount val="3"/>
                <c:pt idx="0">
                  <c:v>Yes</c:v>
                </c:pt>
                <c:pt idx="1">
                  <c:v>No</c:v>
                </c:pt>
                <c:pt idx="2">
                  <c:v>I'd rather die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0.02943640896622722</c:v>
                </c:pt>
                <c:pt idx="1">
                  <c:v>0.08086492563484908</c:v>
                </c:pt>
                <c:pt idx="2">
                  <c:v>0.8896986653989236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/>
        <c:numFmt formatCode="0%" sourceLinked="0"/>
        <c:majorTickMark val="out"/>
        <c:minorTickMark val="none"/>
        <c:tickLblPos val="nextTo"/>
        <c:crossAx val="-2068027336"/>
        <c:crosses val="autoZero"/>
      </c:valAx>
    </c:plotArea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png>
</file>

<file path=ppt/media/image11.jpg>
</file>

<file path=ppt/media/image12.png>
</file>

<file path=ppt/media/image13.gif>
</file>

<file path=ppt/media/image2.jpg>
</file>

<file path=ppt/media/image3.jpg>
</file>

<file path=ppt/media/image4.png>
</file>

<file path=ppt/media/image5.jpg>
</file>

<file path=ppt/media/image6.png>
</file>

<file path=ppt/media/image7.gif>
</file>

<file path=ppt/media/image8.gif>
</file>

<file path=ppt/media/image9.gif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386D4-E0F5-48ED-B382-C5D6AB88A5B0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EF53D-F467-4724-8C38-3F4795731E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840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Title slide </a:t>
            </a:r>
            <a:br/>
            <a:r>
              <a:t> Context: {'topic': 'Gameplay', 'presenter': 'Marcel Bravo', 'seed': 'Gameplay', 'seed_plural_title': 'Gameplays', 'seed_title': 'Gameplay'} </a:t>
            </a:r>
            <a:br/>
            <a:r>
              <a:t> Generated Elements: ['We need to talk about Gameplays', 'Presented by Marcel Bravo, reseacher in Applied Gameplay Science']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Conclusion </a:t>
            </a:r>
            <a:br/>
            <a:r>
              <a:t> Context: {'topic': 'Gameplay', 'presenter': 'Marcel Bravo', 'seed': 'Gameplay'} </a:t>
            </a:r>
            <a:br/>
            <a:r>
              <a:t> Generated Elements: ['Ending Points', 'Conclusion 1', '/downloads/google_images/Gameplay/dims?quality=85&amp;image_uri=http%3a%2f%2fo.aolcdn.com%2fhss%2fstorage%2fmidas%2fc43d889473862b1a71f9c872ff67bdfa%2f206506851%2fanthem-ed.jpg&amp;client=amp-blogside-v2&amp;signature=9776753f01777441e00b9acabd734dd34ea2f6b5.jpg', 'Conclusion 2', '/app/talkgenerator/schema/../../downloads/reddit/hmmm+hmm+wtf+wtfstockphotos+photoshopbattles+confusing_perspective+cursedimages+HybridAnimals+EyeBleach+natureismetal/jwjs8oeh32o21.png', 'Conclusion 3', '/app/talkgenerator/schema/../../downloads/reddit/gifs+gif+gifextra+nonononoYES/yEkJsKB.gif',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About Me: Location-Job-WeirdHobby </a:t>
            </a:r>
            <a:br/>
            <a:r>
              <a:t> Context: {'topic': 'Gameplay', 'presenter': 'Marcel Bravo', 'seed': 'Gameplay'} </a:t>
            </a:r>
            <a:br/>
            <a:r>
              <a:t> Generated Elements: ('Some things about me', 'Where I get my inspiration', '/app/talkgenerator/schema/../../downloads/reddit/evilbuildings+itookapicture+SkyPorn+EarthPorn/z2iyu7ozmgn21.jpg', 'Telephone Operator', '/downloads/google_images/Telephone Operator/__(1).jpg', 'Obsession', '/app/talkgenerator/schema/../../downloads/shitpostbot/ronaldo-57fac638159f2.jpeg', True)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Full Screen Google Images </a:t>
            </a:r>
            <a:br/>
            <a:r>
              <a:t> Context: {'topic': 'Gameplay', 'presenter': 'Marcel Bravo', 'seed': 'Gameplay'} </a:t>
            </a:r>
            <a:br/>
            <a:r>
              <a:t> Generated Elements: [None, '/downloads/google_images/Gameplay/rxwhmhrxguqcgahnhvzo.png',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Historical Figure Quote </a:t>
            </a:r>
            <a:br/>
            <a:r>
              <a:t> Context: {'topic': 'Gameplay', 'presenter': 'Marcel Bravo', 'seed': 'Gameplay', 'seed_title': 'Gameplay'} </a:t>
            </a:r>
            <a:br/>
            <a:r>
              <a:t> Generated Elements: ['Important Figures in Gameplay History', 'Governor Ismael Zick', '/app/talkgenerator/schema/../../downloads/reddit/OldSchoolCool/9ahootvkcgr21.jpg', None, '"The Elder Scrolls Online Gameplay 1080p [54445] \n\nFollow the instructions:\n\nStep 1) Search Google.com For "special keygens and hacks"\n\nStep 2) Click the 1st or 2nd place result which is a Facebook Page or Pagebin\n\nEnjoy! :)"',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Reddit Chart </a:t>
            </a:r>
            <a:br/>
            <a:r>
              <a:t> Context: {'topic': 'Gameplay', 'presenter': 'Marcel Bravo', 'seed': 'Gameplay'} </a:t>
            </a:r>
            <a:br/>
            <a:r>
              <a:t> Generated Elements: [None, '/app/talkgenerator/schema/../../downloads/reddit/dataisbeautiful+funnycharts+charts/g4ybr4bme9i01.png',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Single Image Giphy </a:t>
            </a:r>
            <a:br/>
            <a:r>
              <a:t> Context: {'topic': 'Gameplay', 'presenter': 'Marcel Bravo', 'seed': 'Gameplay', 'seed_is_noun_plural_title': 'Gameplays'} </a:t>
            </a:r>
            <a:br/>
            <a:r>
              <a:t> Generated Elements: ['About Gameplays', '/app/talkgenerator/schema/../../downloads/reddit/gifs+gif+gifextra+nonononoYES/lFlJjYs.gif',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Yes/No/Funny Chart </a:t>
            </a:r>
            <a:br/>
            <a:r>
              <a:t> Context: {'topic': 'Gameplay', 'presenter': 'Marcel Bravo', 'seed': 'Gameplay', 'seed_wikihow_action_ing_lower': 'category:ing gaming youtube channels\n\n\n\n\n\t\t\t\t\t\t379 views\t\t\t\t\t\n\xa0\n\n\n\t\t\t\t\t\tupdated 2 weeks ago', 'chart_title': 'Are you afraid of category:ing gaming youtube channels\n\n\n\n\n\t\t\t\t\t\t379 views\t\t\t\t\t\n\xa0\n\n\n\t\t\t\t\t\tupdated 2 weeks ago?'} </a:t>
            </a:r>
            <a:br/>
            <a:r>
              <a:t> Generated Elements: ('Are you afraid of category:ing gaming youtube channels\n\n\n\n\n\t\t\t\t\t\t379 views\t\t\t\t\t\n\xa0\n\n\n\t\t\t\t\t\tupdated 2 weeks ago?', 51, &lt;pptx.chart.data.ChartData object at 0x7fa2e888bb70&gt;, &lt;function set_histogram_properties at 0x7fa2e9a49840&gt;)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Two Captions Gifs </a:t>
            </a:r>
            <a:br/>
            <a:r>
              <a:t> Context: {'topic': 'Gameplay', 'presenter': 'Marcel Bravo', 'seed': 'Gameplay', 'seed_plural_title': 'Gameplays'} </a:t>
            </a:r>
            <a:br/>
            <a:r>
              <a:t> Generated Elements: ('Gameplays', 'Present', '/app/talkgenerator/sources/../downloads/giphy/Gameplay/uhXoE6N6xgHy8.gif', 'Future', '/app/talkgenerator/sources/../downloads/giphy/Gameplay/EXdlDHfwoaYj6.gif', True)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Seed: Gameplay</a:t>
            </a:r>
            <a:br/>
            <a:r>
              <a:t>Generator: Reddit Chart </a:t>
            </a:r>
            <a:br/>
            <a:r>
              <a:t> Context: {'topic': 'Gameplay', 'presenter': 'Marcel Bravo', 'seed': 'Gameplay'} </a:t>
            </a:r>
            <a:br/>
            <a:r>
              <a:t> Generated Elements: [None, '/app/talkgenerator/schema/../../downloads/reddit/dataisbeautiful+funnycharts+charts/y0wErLS.png',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62667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48794"/>
            <a:ext cx="9144000" cy="1409006"/>
          </a:xfrm>
        </p:spPr>
        <p:txBody>
          <a:bodyPr>
            <a:normAutofit/>
          </a:bodyPr>
          <a:lstStyle>
            <a:lvl1pPr marL="0" indent="0" algn="ctr">
              <a:buNone/>
              <a:defRPr sz="2400" i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Klikken om de ondertitelstijl van het model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82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968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697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54D98500-8BFE-41C0-AD24-5C91F459200F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384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5CEDAD00-1A07-4E27-8B3B-E4967B3E6129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838200" y="1251283"/>
            <a:ext cx="10517188" cy="547019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dirty="0"/>
              <a:t>Klik op het pictogram als u een afbeelding wilt toevoegen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2326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6FF89B-1B2B-4A0B-8918-72D2A6956F30}"/>
              </a:ext>
            </a:extLst>
          </p:cNvPr>
          <p:cNvSpPr>
            <a:spLocks noGrp="1" noChangeAspect="1"/>
          </p:cNvSpPr>
          <p:nvPr>
            <p:ph type="pic" idx="10"/>
          </p:nvPr>
        </p:nvSpPr>
        <p:spPr>
          <a:xfrm>
            <a:off x="0" y="0"/>
            <a:ext cx="12192000" cy="6858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0D58F11-272C-43CF-8B25-2C75EA1BA293}"/>
              </a:ext>
            </a:extLst>
          </p:cNvPr>
          <p:cNvSpPr>
            <a:spLocks noGrp="1" noChangeAspect="1"/>
          </p:cNvSpPr>
          <p:nvPr>
            <p:ph type="pic" idx="11"/>
          </p:nvPr>
        </p:nvSpPr>
        <p:spPr>
          <a:xfrm>
            <a:off x="0" y="0"/>
            <a:ext cx="12192000" cy="68580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0"/>
            <a:ext cx="1051560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5400"/>
            </a:lvl1pPr>
          </a:lstStyle>
          <a:p>
            <a:pPr lvl="0"/>
            <a:r>
              <a:rPr lang="nl-NL" dirty="0"/>
              <a:t>TEKSTSTIJL VAN HET MODEL BEWERKEN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7CBF8F-F9E1-42AD-ADBA-858C26DC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38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240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4"/>
            <a:ext cx="10515600" cy="82391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5848323"/>
            <a:ext cx="5157787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9024" y="5848323"/>
            <a:ext cx="5183188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F6240A81-61E1-4F0E-8486-34C6FA7C8F1D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829866" y="1244054"/>
            <a:ext cx="5172869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0B9372D3-59C0-456D-89B2-9ED076865C2E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6179343" y="1244054"/>
            <a:ext cx="5172869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dirty="0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79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4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3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/>
      <p:bldP spid="13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23912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5848323"/>
            <a:ext cx="3482568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43238" y="5848323"/>
            <a:ext cx="3499457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F6240A81-61E1-4F0E-8486-34C6FA7C8F1D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829867" y="1244054"/>
            <a:ext cx="3492751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0B9372D3-59C0-456D-89B2-9ED076865C2E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4353558" y="1244054"/>
            <a:ext cx="3492490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dirty="0"/>
              <a:t>Klik op het pictogram als u een afbeelding wilt toevoegen</a:t>
            </a:r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0DFE8DB-86A6-4DF2-979B-7B94C278B2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49401" y="5848323"/>
            <a:ext cx="3499457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C9B09FD1-0CE5-40F0-895B-A7B688884CE9}"/>
              </a:ext>
            </a:extLst>
          </p:cNvPr>
          <p:cNvSpPr>
            <a:spLocks noGrp="1" noChangeAspect="1"/>
          </p:cNvSpPr>
          <p:nvPr>
            <p:ph type="pic" idx="16"/>
          </p:nvPr>
        </p:nvSpPr>
        <p:spPr>
          <a:xfrm>
            <a:off x="7859721" y="1244054"/>
            <a:ext cx="3492490" cy="460426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i="1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dirty="0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4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mph" presetSubtype="0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1" build="p">
        <p:tmplLst>
          <p:tmpl lvl="1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3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1" build="p">
        <p:tmplLst>
          <p:tmpl lvl="1">
            <p:tnLst>
              <p:par>
                <p:cTn presetID="9" presetClass="emph" presetSubtype="0" nodeType="after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5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0" grpId="1"/>
      <p:bldP spid="13" grpId="0"/>
      <p:bldP spid="13" grpId="1"/>
      <p:bldP spid="12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4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967" y="365124"/>
            <a:ext cx="10033462" cy="114779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ijdelijke aanduiding voor grafiek 3">
            <a:extLst>
              <a:ext uri="{FF2B5EF4-FFF2-40B4-BE49-F238E27FC236}">
                <a16:creationId xmlns:a16="http://schemas.microsoft.com/office/drawing/2014/main" id="{DF69D003-E69C-41B7-BEF3-1328288ABCBF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1088967" y="1720735"/>
            <a:ext cx="10033462" cy="4854632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0801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564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1185833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136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9841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263535"/>
            <a:ext cx="5157787" cy="746240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009775"/>
            <a:ext cx="5157787" cy="4179888"/>
          </a:xfrm>
        </p:spPr>
        <p:txBody>
          <a:bodyPr/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263535"/>
            <a:ext cx="5183188" cy="746240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009775"/>
            <a:ext cx="5183188" cy="41798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1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3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9" presetClass="emph" presetSubtype="0" nodeType="withEffect">
                  <p:stCondLst>
                    <p:cond delay="0"/>
                  </p:stCondLst>
                  <p:childTnLst>
                    <p:set>
                      <p:cBhvr>
                        <p:cTn dur="indefinite"/>
                        <p:tgtEl>
                          <p:spTgt spid="4"/>
                        </p:tgtEl>
                        <p:attrNameLst>
                          <p:attrName>style.opacity</p:attrName>
                        </p:attrNameLst>
                      </p:cBhvr>
                      <p:to>
                        <p:strVal val="0.5"/>
                      </p:to>
                    </p:set>
                    <p:animEffect filter="image" prLst="opacity: 0.5">
                      <p:cBhvr rctx="IE">
                        <p:cTn dur="indefinite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26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670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452022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46624" y="6467303"/>
            <a:ext cx="745375" cy="390698"/>
          </a:xfrm>
          <a:prstGeom prst="rect">
            <a:avLst/>
          </a:prstGeom>
        </p:spPr>
        <p:txBody>
          <a:bodyPr/>
          <a:lstStyle/>
          <a:p>
            <a:fld id="{1F469EBC-A649-4E3E-8046-4745AB923F3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369415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2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54974"/>
            <a:ext cx="10515600" cy="5411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74C5C451-D909-4140-B381-9B55CB5F4E37}"/>
              </a:ext>
            </a:extLst>
          </p:cNvPr>
          <p:cNvSpPr txBox="1"/>
          <p:nvPr userDrawn="1"/>
        </p:nvSpPr>
        <p:spPr>
          <a:xfrm>
            <a:off x="11471564" y="6517178"/>
            <a:ext cx="720436" cy="3408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3555157-950B-4007-A6E1-787135ACA693}" type="slidenum">
              <a:rPr lang="en-GB" smtClean="0"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0755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1.jpg"/><Relationship Id="rId3" Type="http://schemas.openxmlformats.org/officeDocument/2006/relationships/image" Target="../media/image12.png"/><Relationship Id="rId4" Type="http://schemas.openxmlformats.org/officeDocument/2006/relationships/image" Target="../media/image13.gif"/><Relationship Id="rId5" Type="http://schemas.openxmlformats.org/officeDocument/2006/relationships/notesSlide" Target="../notesSlides/notesSlide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jpg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jpg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3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gif"/><Relationship Id="rId3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chart" Target="../charts/chart1.xml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gif"/><Relationship Id="rId3" Type="http://schemas.openxmlformats.org/officeDocument/2006/relationships/image" Target="../media/image9.gif"/><Relationship Id="rId4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We need to talk about Gameplays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Presented by Marcel Bravo, reseacher in Applied Gameplay Science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Ending Points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Conclusion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Conclusion 2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idx="13"/>
          </p:nvPr>
        </p:nvSpPr>
        <p:spPr>
          <a:xfrm>
            <a:ext cx="1139" cy="683"/>
          </a:xfrm>
        </p:spPr>
      </p:sp>
      <p:pic>
        <p:nvPicPr>
          <p:cNvPr id="6" name="Picture Placeholder 5" descr="jwjs8oeh32o21.pn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l="-427" r="-427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idx="15" sz="quarter"/>
          </p:nvPr>
        </p:nvSpPr>
        <p:spPr/>
        <p:txBody>
          <a:bodyPr/>
          <a:lstStyle/>
          <a:p>
            <a:r>
              <a:t>Conclusion 3</a:t>
            </a:r>
          </a:p>
        </p:txBody>
      </p:sp>
      <p:pic>
        <p:nvPicPr>
          <p:cNvPr id="8" name="Picture Placeholder 7" descr="yEkJsKB.gif"/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l="-5784" r="-5784"/>
          <a:stretch>
            <a:fillRect/>
          </a:stretch>
        </p:blipFill>
        <p:spPr/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Some things about 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Where I get my inspiration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Telephone Operator</a:t>
            </a:r>
          </a:p>
        </p:txBody>
      </p:sp>
      <p:pic>
        <p:nvPicPr>
          <p:cNvPr id="5" name="Picture Placeholder 4" descr="z2iyu7ozmgn21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-4539" r="-4539"/>
          <a:stretch>
            <a:fillRect/>
          </a:stretch>
        </p:blipFill>
        <p:spPr/>
      </p:pic>
      <p:pic>
        <p:nvPicPr>
          <p:cNvPr id="6" name="Picture Placeholder 5" descr="__(1).jp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b="-27948" t="-27948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idx="15" sz="quarter"/>
          </p:nvPr>
        </p:nvSpPr>
        <p:spPr/>
        <p:txBody>
          <a:bodyPr/>
          <a:lstStyle/>
          <a:p>
            <a:r>
              <a:t>Obsession</a:t>
            </a:r>
          </a:p>
        </p:txBody>
      </p:sp>
      <p:pic>
        <p:nvPicPr>
          <p:cNvPr id="8" name="Picture Placeholder 7" descr="ronaldo-57fac638159f2.jpeg"/>
          <p:cNvPicPr>
            <a:picLocks noGrp="1" noChangeAspect="1"/>
          </p:cNvPicPr>
          <p:nvPr>
            <p:ph type="pic" idx="16"/>
          </p:nvPr>
        </p:nvPicPr>
        <p:blipFill>
          <a:blip r:embed="rId4"/>
          <a:srcRect b="-12073" t="-12073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rxwhmhrxguqcgahnhvzo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Important Figures in Gameplay History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Governor Ismael Zick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/>
        </p:txBody>
      </p:sp>
      <p:pic>
        <p:nvPicPr>
          <p:cNvPr id="5" name="Picture Placeholder 4" descr="9ahootvkcgr21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-19135" r="-19135"/>
          <a:stretch>
            <a:fillRect/>
          </a:stretch>
        </p:blipFill>
        <p:spPr/>
      </p:pic>
      <p:sp>
        <p:nvSpPr>
          <p:cNvPr id="6" name="Picture Placeholder 5"/>
          <p:cNvSpPr>
            <a:spLocks noGrp="1"/>
          </p:cNvSpPr>
          <p:nvPr>
            <p:ph type="pic" idx="14"/>
          </p:nvPr>
        </p:nvSpPr>
        <p:spPr/>
        <p:txBody>
          <a:bodyPr/>
          <a:p>
            <a:r>
              <a:t>"The Elder Scrolls Online Gameplay 1080p [54445] </a:t>
            </a:r>
            <a:br/>
            <a:br/>
            <a:r>
              <a:t>Follow the instructions:</a:t>
            </a:r>
            <a:br/>
            <a:br/>
            <a:r>
              <a:t>Step 1) Search Google.com For "special keygens and hacks"</a:t>
            </a:r>
            <a:br/>
            <a:br/>
            <a:r>
              <a:t>Step 2) Click the 1st or 2nd place result which is a Facebook Page or Pagebin</a:t>
            </a:r>
            <a:br/>
            <a:br/>
            <a:r>
              <a:t>Enjoy! :)"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g4ybr4bme9i01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b="-9916" t="-9916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lFlJjYs.gif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9042" r="-9042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About Gameplays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Are you afraid of category:ing gaming youtube channels</a:t>
            </a:r>
            <a:br/>
            <a:br/>
            <a:br/>
            <a:br/>
            <a:br/>
            <a:r>
              <a:t>						379 views					</a:t>
            </a:r>
            <a:br/>
            <a:r>
              <a:t> </a:t>
            </a:r>
            <a:br/>
            <a:br/>
            <a:br/>
            <a:r>
              <a:t>						updated 2 weeks ago?</a:t>
            </a:r>
          </a:p>
        </p:txBody>
      </p:sp>
      <p:graphicFrame>
        <p:nvGraphicFramePr>
          <p:cNvPr id="3" name="Chart Placeholder 2"/>
          <p:cNvGraphicFramePr>
            <a:graphicFrameLocks noGrp="1"/>
          </p:cNvGraphicFramePr>
          <p:nvPr>
            <p:ph type="chart" idx="10" sz="quarter"/>
          </p:nvPr>
        </p:nvGraphicFramePr>
        <p:xfrm>
          <a:off x="1088967" y="1720735"/>
          <a:ext cx="10033462" cy="4854632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Gameplays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Present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Future</a:t>
            </a:r>
          </a:p>
        </p:txBody>
      </p:sp>
      <p:pic>
        <p:nvPicPr>
          <p:cNvPr id="5" name="Picture Placeholder 4" descr="uhXoE6N6xgHy8.gif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b="-32808" t="-32808"/>
          <a:stretch>
            <a:fillRect/>
          </a:stretch>
        </p:blipFill>
        <p:spPr/>
      </p:pic>
      <p:pic>
        <p:nvPicPr>
          <p:cNvPr id="6" name="Picture Placeholder 5" descr="EXdlDHfwoaYj6.gif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b="-33825" t="-33825"/>
          <a:stretch>
            <a:fillRect/>
          </a:stretch>
        </p:blipFill>
        <p:spPr/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y0wErLS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13829" r="-1382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</TotalTime>
  <Words>0</Words>
  <Application>Microsoft Office PowerPoint</Application>
  <PresentationFormat>Breedbeeld</PresentationFormat>
  <Paragraphs>0</Paragraphs>
  <Slides>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0</vt:i4>
      </vt:variant>
    </vt:vector>
  </HeadingPairs>
  <TitlesOfParts>
    <vt:vector size="4" baseType="lpstr">
      <vt:lpstr>Arial</vt:lpstr>
      <vt:lpstr>Calibri</vt:lpstr>
      <vt:lpstr>Calibri Light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Thomas Winters</dc:creator>
  <cp:lastModifiedBy>Thomas Winters</cp:lastModifiedBy>
  <cp:revision>59</cp:revision>
  <dcterms:created xsi:type="dcterms:W3CDTF">2018-07-05T23:56:45Z</dcterms:created>
  <dcterms:modified xsi:type="dcterms:W3CDTF">2018-09-04T00:16:09Z</dcterms:modified>
</cp:coreProperties>
</file>

<file path=docProps/thumbnail.jpeg>
</file>